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8" r:id="rId3"/>
    <p:sldId id="1019" r:id="rId4"/>
    <p:sldId id="1042" r:id="rId5"/>
    <p:sldId id="1043" r:id="rId6"/>
    <p:sldId id="1040" r:id="rId7"/>
    <p:sldId id="1022" r:id="rId8"/>
    <p:sldId id="1023" r:id="rId9"/>
    <p:sldId id="1024" r:id="rId10"/>
    <p:sldId id="1044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CONTEST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146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choose the best title for this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expensive bowl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Lucy learns something new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angry dinosaur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5386" y="19595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36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725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pc="-1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3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78982" y="802208"/>
            <a:ext cx="3291019" cy="54074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813320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notebook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name?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Elissa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Jones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spell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E-L-I-S-S-A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answer?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Elissa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bag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tennis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it?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like?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715963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gave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en-US" b="1" dirty="0" smtClean="0">
                <a:solidFill>
                  <a:srgbClr val="ED028C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inside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Andrew</a:t>
            </a:r>
            <a:r>
              <a:rPr lang="zh-CN" altLang="en-US" b="1" dirty="0" smtClean="0">
                <a:solidFill>
                  <a:srgbClr val="ED028C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spelled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A-N-D-R-E-W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40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Jones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too,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it?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01688" algn="l"/>
                <a:tab pos="5645150" algn="l"/>
                <a:tab pos="9861550" algn="l"/>
              </a:tabLs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OK,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station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OK,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26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031366"/>
              </p:ext>
            </p:extLst>
          </p:nvPr>
        </p:nvGraphicFramePr>
        <p:xfrm>
          <a:off x="406574" y="1268760"/>
          <a:ext cx="11305256" cy="4536504"/>
        </p:xfrm>
        <a:graphic>
          <a:graphicData uri="http://schemas.openxmlformats.org/drawingml/2006/table">
            <a:tbl>
              <a:tblPr firstRow="1" firstCol="1" bandRow="1"/>
              <a:tblGrid>
                <a:gridCol w="11305256">
                  <a:extLst>
                    <a:ext uri="{9D8B030D-6E8A-4147-A177-3AD203B41FA5}">
                      <a16:colId xmlns:a16="http://schemas.microsoft.com/office/drawing/2014/main" val="2361476273"/>
                    </a:ext>
                  </a:extLst>
                </a:gridCol>
              </a:tblGrid>
              <a:tr h="45365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Redbridge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Police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Station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Elissa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Jones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 lost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a _________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 lost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in the _________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Things inside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Colour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_________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 inside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Jones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578601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5159102" y="2636912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bag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807174" y="3267682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park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07115" y="3908757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history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91459" y="4605095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black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46815" y="5249610"/>
            <a:ext cx="1422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Anderw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19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7494"/>
            <a:ext cx="11485848" cy="369331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box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编</a:t>
            </a:r>
            <a:r>
              <a:rPr lang="en-US" altLang="zh-CN" sz="26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 Green is a </a:t>
            </a:r>
            <a:r>
              <a:rPr lang="en-US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girl who loves school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Helen likes learning and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out about old things, so she was very happy when her mum said, “Today, we are going to a place full of old things like cups, bowls, chairs, dolls and dinosaurs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we are going to go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2.EPS" descr="id:21474936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732022"/>
            <a:ext cx="4819514" cy="56841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38622" y="3077586"/>
            <a:ext cx="120577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finding</a:t>
            </a:r>
            <a:endParaRPr lang="zh-CN" altLang="en-US" sz="2600" dirty="0"/>
          </a:p>
        </p:txBody>
      </p:sp>
      <p:sp>
        <p:nvSpPr>
          <p:cNvPr id="5" name="矩形 4"/>
          <p:cNvSpPr/>
          <p:nvPr/>
        </p:nvSpPr>
        <p:spPr>
          <a:xfrm>
            <a:off x="3862958" y="4258140"/>
            <a:ext cx="9444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guess</a:t>
            </a:r>
            <a:endParaRPr lang="zh-CN" altLang="en-US" sz="2600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097862"/>
              </p:ext>
            </p:extLst>
          </p:nvPr>
        </p:nvGraphicFramePr>
        <p:xfrm>
          <a:off x="446920" y="4869160"/>
          <a:ext cx="11368120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1368120">
                  <a:extLst>
                    <a:ext uri="{9D8B030D-6E8A-4147-A177-3AD203B41FA5}">
                      <a16:colId xmlns:a16="http://schemas.microsoft.com/office/drawing/2014/main" val="962109296"/>
                    </a:ext>
                  </a:extLst>
                </a:gridCol>
              </a:tblGrid>
              <a:tr h="120225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140075" algn="l"/>
                          <a:tab pos="5468938" algn="l"/>
                          <a:tab pos="7358063" algn="l"/>
                          <a:tab pos="9593263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clever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yesterday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guess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finding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afraid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140075" algn="l"/>
                          <a:tab pos="5468938" algn="l"/>
                          <a:tab pos="7358063" algn="l"/>
                          <a:tab pos="9593263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agreed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dangerous</a:t>
                      </a:r>
                      <a:r>
                        <a:rPr lang="en-US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forgot</a:t>
                      </a:r>
                      <a:r>
                        <a:rPr lang="en-US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seeing</a:t>
                      </a:r>
                      <a:r>
                        <a:rPr lang="en-US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centuries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553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4112"/>
            <a:ext cx="11485848" cy="3242170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Helen’s little sister Lucy didn’t answer, but Helen shouted,“A museum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smiled and said, “Helen’s 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were there, Mum took the girls to the dinosaur room, but Lucy didn’t want to go 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“What’s the matter? Why are you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________?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 Helen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03518" y="2876547"/>
            <a:ext cx="1122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afraid</a:t>
            </a:r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47769"/>
              </p:ext>
            </p:extLst>
          </p:nvPr>
        </p:nvGraphicFramePr>
        <p:xfrm>
          <a:off x="419718" y="4093056"/>
          <a:ext cx="11368120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1368120">
                  <a:extLst>
                    <a:ext uri="{9D8B030D-6E8A-4147-A177-3AD203B41FA5}">
                      <a16:colId xmlns:a16="http://schemas.microsoft.com/office/drawing/2014/main" val="962109296"/>
                    </a:ext>
                  </a:extLst>
                </a:gridCol>
              </a:tblGrid>
              <a:tr h="120225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140075" algn="l"/>
                          <a:tab pos="5468938" algn="l"/>
                          <a:tab pos="7358063" algn="l"/>
                          <a:tab pos="9593263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clever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yesterday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guess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finding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afraid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140075" algn="l"/>
                          <a:tab pos="5468938" algn="l"/>
                          <a:tab pos="7358063" algn="l"/>
                          <a:tab pos="9593263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agreed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dangerous</a:t>
                      </a:r>
                      <a:r>
                        <a:rPr lang="en-US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forgot</a:t>
                      </a:r>
                      <a:r>
                        <a:rPr lang="en-US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seeing</a:t>
                      </a:r>
                      <a:r>
                        <a:rPr lang="en-US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centuries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553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6301"/>
            <a:ext cx="11485848" cy="5262979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“The dinosaurs might eat me,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Lucy and she started to cry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“You mustn’t think that,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Helen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“Dinosaurs have been extinct for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 crying because she was so surprised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looked at her mum to see if she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with Helen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Lucy laughed, and the girls ran to look at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dinosaurs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210042"/>
              </p:ext>
            </p:extLst>
          </p:nvPr>
        </p:nvGraphicFramePr>
        <p:xfrm>
          <a:off x="419718" y="4669120"/>
          <a:ext cx="11368120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1368120">
                  <a:extLst>
                    <a:ext uri="{9D8B030D-6E8A-4147-A177-3AD203B41FA5}">
                      <a16:colId xmlns:a16="http://schemas.microsoft.com/office/drawing/2014/main" val="962109296"/>
                    </a:ext>
                  </a:extLst>
                </a:gridCol>
              </a:tblGrid>
              <a:tr h="120225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140075" algn="l"/>
                          <a:tab pos="5468938" algn="l"/>
                          <a:tab pos="7358063" algn="l"/>
                          <a:tab pos="9593263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clever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example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yesterday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guess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finding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afraid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140075" algn="l"/>
                          <a:tab pos="5468938" algn="l"/>
                          <a:tab pos="7358063" algn="l"/>
                          <a:tab pos="9593263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agreed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dangerous</a:t>
                      </a:r>
                      <a:r>
                        <a:rPr lang="en-US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forgot</a:t>
                      </a:r>
                      <a:r>
                        <a:rPr lang="en-US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seeing</a:t>
                      </a:r>
                      <a:r>
                        <a:rPr lang="en-US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centuries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553439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646934" y="3317790"/>
            <a:ext cx="1213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agreed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6614" y="1964925"/>
            <a:ext cx="15792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centuries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754</Words>
  <Application>Microsoft Office PowerPoint</Application>
  <PresentationFormat>自定义</PresentationFormat>
  <Paragraphs>58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406</cp:revision>
  <dcterms:created xsi:type="dcterms:W3CDTF">2020-11-06T05:24:00Z</dcterms:created>
  <dcterms:modified xsi:type="dcterms:W3CDTF">2025-06-15T11:08:23Z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